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aa4345f0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aa4345f0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7aa4345f0_2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7aa4345f0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aa4345f0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aa4345f0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7aa4345f0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7aa4345f0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aa4345f0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7aa4345f0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aa4345f0_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aa4345f0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aa4345f0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7aa4345f0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aa4345f0_2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7aa4345f0_2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aa4345f0_2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aa4345f0_2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cf5f9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cf5f9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7aa4345f0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7aa4345f0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aa4345f0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7aa4345f0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aa4345f0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aa4345f0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7aa4345f0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7aa4345f0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7aa4345f0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7aa4345f0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aa4345f0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aa4345f0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aa4345f0_2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aa4345f0_2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7aa4345f0_2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7aa4345f0_2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gif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gif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gif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4016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Spotify Algorithms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800"/>
              <a:t>&amp; </a:t>
            </a:r>
            <a:r>
              <a:rPr i="1" lang="en-GB" sz="3800"/>
              <a:t>Machine Learning</a:t>
            </a:r>
            <a:endParaRPr i="1" sz="3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543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Gareth Hughes</a:t>
            </a:r>
            <a:endParaRPr b="1" sz="28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00" y="2168900"/>
            <a:ext cx="268160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587" y="2168900"/>
            <a:ext cx="2681604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498600" y="2168966"/>
            <a:ext cx="62046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Natural Language Processing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863050" y="1470900"/>
            <a:ext cx="29646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actively 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analysis's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what’s being said about each artist.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Blog posts / articles.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descriptive data.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950"/>
            <a:ext cx="5624879" cy="281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Natural Language Processing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863050" y="1470900"/>
            <a:ext cx="29646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actively analysis's what’s being said about each artist.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Blog posts / articles.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descriptive data.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350"/>
            <a:ext cx="5558250" cy="263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16900" y="3808125"/>
            <a:ext cx="1415700" cy="28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229" y="1787174"/>
            <a:ext cx="3318950" cy="18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Tempo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Tempo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Energy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many more variables...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550"/>
            <a:ext cx="8839200" cy="28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152400" y="4126700"/>
            <a:ext cx="8839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Spectrograph</a:t>
            </a:r>
            <a:endParaRPr b="1"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152400" y="4126700"/>
            <a:ext cx="8839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https://towardsdatascience.com/musical-genre-classification-with-convolutional-neural-networks-ff04f9601a74</a:t>
            </a:r>
            <a:endParaRPr b="1" sz="2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47" y="575950"/>
            <a:ext cx="8480925" cy="35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73150"/>
            <a:ext cx="8340848" cy="439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Conclusions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Extensive, machine learning driven system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Arguably one of the best music recommender systems available to consumers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Currently it mostly depends on Collaborative Filtering,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More emphasis on NLP and Audio Models in future.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05875" y="435400"/>
            <a:ext cx="8294400" cy="4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</a:rPr>
              <a:t>Thanks for your attention!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</a:rPr>
              <a:t>Questions?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History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Founded in 2008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Database of: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35 million songs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180 million users.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Monthly subscription (9.99 EUR)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Easy to upload to (Distrokid)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8" y="2022425"/>
            <a:ext cx="2152178" cy="121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</a:t>
            </a:r>
            <a:r>
              <a:rPr lang="en-GB" sz="2000">
                <a:solidFill>
                  <a:srgbClr val="FFFFFF"/>
                </a:solidFill>
              </a:rPr>
              <a:t>individual</a:t>
            </a:r>
            <a:r>
              <a:rPr lang="en-GB" sz="2000">
                <a:solidFill>
                  <a:srgbClr val="FFFFFF"/>
                </a:solidFill>
              </a:rPr>
              <a:t>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</a:t>
            </a:r>
            <a:r>
              <a:rPr lang="en-GB" sz="2000">
                <a:solidFill>
                  <a:srgbClr val="FFFFFF"/>
                </a:solidFill>
              </a:rPr>
              <a:t>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individual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Natural Language Processing</a:t>
            </a:r>
            <a:endParaRPr sz="20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individual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Natural Language Processing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Audio Models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 flipH="1">
            <a:off x="1282871" y="2579849"/>
            <a:ext cx="3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/>
          <p:nvPr/>
        </p:nvCxnSpPr>
        <p:spPr>
          <a:xfrm flipH="1">
            <a:off x="1282871" y="2579849"/>
            <a:ext cx="3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594208"/>
            <a:ext cx="1824601" cy="1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